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84" r:id="rId4"/>
    <p:sldId id="285" r:id="rId5"/>
    <p:sldId id="286" r:id="rId6"/>
    <p:sldId id="287" r:id="rId7"/>
    <p:sldId id="288" r:id="rId8"/>
    <p:sldId id="290" r:id="rId9"/>
    <p:sldId id="291" r:id="rId10"/>
    <p:sldId id="292" r:id="rId11"/>
    <p:sldId id="289" r:id="rId12"/>
    <p:sldId id="258" r:id="rId13"/>
    <p:sldId id="259" r:id="rId14"/>
    <p:sldId id="260" r:id="rId15"/>
    <p:sldId id="261" r:id="rId16"/>
    <p:sldId id="263" r:id="rId17"/>
    <p:sldId id="264" r:id="rId18"/>
    <p:sldId id="295" r:id="rId19"/>
    <p:sldId id="296" r:id="rId20"/>
    <p:sldId id="297" r:id="rId21"/>
    <p:sldId id="305" r:id="rId22"/>
    <p:sldId id="265" r:id="rId23"/>
    <p:sldId id="266" r:id="rId24"/>
    <p:sldId id="298" r:id="rId25"/>
    <p:sldId id="299" r:id="rId26"/>
    <p:sldId id="267" r:id="rId27"/>
    <p:sldId id="268" r:id="rId28"/>
    <p:sldId id="269" r:id="rId29"/>
    <p:sldId id="270" r:id="rId30"/>
    <p:sldId id="271" r:id="rId31"/>
    <p:sldId id="272" r:id="rId32"/>
    <p:sldId id="273" r:id="rId33"/>
    <p:sldId id="274" r:id="rId34"/>
    <p:sldId id="275" r:id="rId35"/>
    <p:sldId id="276" r:id="rId36"/>
    <p:sldId id="277" r:id="rId37"/>
    <p:sldId id="300" r:id="rId38"/>
    <p:sldId id="301" r:id="rId39"/>
    <p:sldId id="278" r:id="rId40"/>
    <p:sldId id="279" r:id="rId41"/>
    <p:sldId id="280" r:id="rId42"/>
    <p:sldId id="302" r:id="rId43"/>
    <p:sldId id="303" r:id="rId44"/>
    <p:sldId id="304" r:id="rId45"/>
    <p:sldId id="281" r:id="rId46"/>
    <p:sldId id="282" r:id="rId47"/>
  </p:sldIdLst>
  <p:sldSz cx="12192000" cy="6858000"/>
  <p:notesSz cx="6858000" cy="9144000"/>
  <p:defaultTextStyle>
    <a:defPPr>
      <a:defRPr lang="en-A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1FFF5-AF96-503D-9AB1-17278A9FD5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A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4A0E84-E11C-C389-9597-179730231B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95531-420F-C321-E57E-7014D0660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F3D5E-69C0-6E46-ADD2-DDE3E0BBFEC0}" type="datetimeFigureOut">
              <a:rPr lang="en-AD" smtClean="0"/>
              <a:t>22/1/24</a:t>
            </a:fld>
            <a:endParaRPr lang="en-A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D68594-12C3-02AA-FB7D-A6297CB78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A23028-0F0E-02A7-D6F5-EED8966D4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C9B5F-F3A8-AC4A-8168-896AD7FA0F5B}" type="slidenum">
              <a:rPr lang="en-AD" smtClean="0"/>
              <a:t>‹#›</a:t>
            </a:fld>
            <a:endParaRPr lang="en-AD"/>
          </a:p>
        </p:txBody>
      </p:sp>
    </p:spTree>
    <p:extLst>
      <p:ext uri="{BB962C8B-B14F-4D97-AF65-F5344CB8AC3E}">
        <p14:creationId xmlns:p14="http://schemas.microsoft.com/office/powerpoint/2010/main" val="22282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EFB40-CC53-CE42-32CC-A7E7D91BC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D38EEA-0318-7C8D-E235-E7CD491D36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EF385C-9B55-EDEF-8746-6D4465FFD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F3D5E-69C0-6E46-ADD2-DDE3E0BBFEC0}" type="datetimeFigureOut">
              <a:rPr lang="en-AD" smtClean="0"/>
              <a:t>22/1/24</a:t>
            </a:fld>
            <a:endParaRPr lang="en-A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438150-1096-6CCF-58DB-FA9646861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04CDE-282B-3132-5463-F32C09033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C9B5F-F3A8-AC4A-8168-896AD7FA0F5B}" type="slidenum">
              <a:rPr lang="en-AD" smtClean="0"/>
              <a:t>‹#›</a:t>
            </a:fld>
            <a:endParaRPr lang="en-AD"/>
          </a:p>
        </p:txBody>
      </p:sp>
    </p:spTree>
    <p:extLst>
      <p:ext uri="{BB962C8B-B14F-4D97-AF65-F5344CB8AC3E}">
        <p14:creationId xmlns:p14="http://schemas.microsoft.com/office/powerpoint/2010/main" val="2591024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0E7542-CCC9-51D6-9DED-DBFA2B575E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A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F2547E-0607-909B-5355-73545AFC2B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3EDFD0-2447-A8C5-3898-235DA6228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F3D5E-69C0-6E46-ADD2-DDE3E0BBFEC0}" type="datetimeFigureOut">
              <a:rPr lang="en-AD" smtClean="0"/>
              <a:t>22/1/24</a:t>
            </a:fld>
            <a:endParaRPr lang="en-A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AA10B-853D-25D5-3B47-AEA677A84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DE6CE-DFBE-CF35-8019-B9785B0CA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C9B5F-F3A8-AC4A-8168-896AD7FA0F5B}" type="slidenum">
              <a:rPr lang="en-AD" smtClean="0"/>
              <a:t>‹#›</a:t>
            </a:fld>
            <a:endParaRPr lang="en-AD"/>
          </a:p>
        </p:txBody>
      </p:sp>
    </p:spTree>
    <p:extLst>
      <p:ext uri="{BB962C8B-B14F-4D97-AF65-F5344CB8AC3E}">
        <p14:creationId xmlns:p14="http://schemas.microsoft.com/office/powerpoint/2010/main" val="1745701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2CAEA-B8C4-9D20-2221-0E74CDDED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3C1259-EC0E-BE86-7D8F-213228E03A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BFDFC2-9E45-6C9B-2641-44CFCF0FA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F3D5E-69C0-6E46-ADD2-DDE3E0BBFEC0}" type="datetimeFigureOut">
              <a:rPr lang="en-AD" smtClean="0"/>
              <a:t>22/1/24</a:t>
            </a:fld>
            <a:endParaRPr lang="en-A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143C9E-A8BB-B6DB-74B9-E4D9C45FE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C3A4AE-7EF8-DF7E-5A63-06C7A4E17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C9B5F-F3A8-AC4A-8168-896AD7FA0F5B}" type="slidenum">
              <a:rPr lang="en-AD" smtClean="0"/>
              <a:t>‹#›</a:t>
            </a:fld>
            <a:endParaRPr lang="en-AD"/>
          </a:p>
        </p:txBody>
      </p:sp>
    </p:spTree>
    <p:extLst>
      <p:ext uri="{BB962C8B-B14F-4D97-AF65-F5344CB8AC3E}">
        <p14:creationId xmlns:p14="http://schemas.microsoft.com/office/powerpoint/2010/main" val="135250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C8BE5-5740-E2BF-8B14-6CA3D4159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A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E9BBD4-88BA-C035-E423-018B7E1232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D2E85-AA1E-B2F5-9D8A-16B4F1EE4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F3D5E-69C0-6E46-ADD2-DDE3E0BBFEC0}" type="datetimeFigureOut">
              <a:rPr lang="en-AD" smtClean="0"/>
              <a:t>22/1/24</a:t>
            </a:fld>
            <a:endParaRPr lang="en-A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214613-1B28-B467-89DE-B455DB37A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6A25A-3269-4448-12FB-D2672D205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C9B5F-F3A8-AC4A-8168-896AD7FA0F5B}" type="slidenum">
              <a:rPr lang="en-AD" smtClean="0"/>
              <a:t>‹#›</a:t>
            </a:fld>
            <a:endParaRPr lang="en-AD"/>
          </a:p>
        </p:txBody>
      </p:sp>
    </p:spTree>
    <p:extLst>
      <p:ext uri="{BB962C8B-B14F-4D97-AF65-F5344CB8AC3E}">
        <p14:creationId xmlns:p14="http://schemas.microsoft.com/office/powerpoint/2010/main" val="434836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2E405-6460-A32F-7B4F-41C278A26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4037F-62CC-CDE1-2032-679C0C8114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E2C7F-D620-71BB-F9CA-0451732653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80FC63-F269-E3FA-15B7-094C77393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F3D5E-69C0-6E46-ADD2-DDE3E0BBFEC0}" type="datetimeFigureOut">
              <a:rPr lang="en-AD" smtClean="0"/>
              <a:t>22/1/24</a:t>
            </a:fld>
            <a:endParaRPr lang="en-A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01F1C-1E51-5A55-4754-DF2C6DFF3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3AF64B-5F13-543F-1836-D4A734106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C9B5F-F3A8-AC4A-8168-896AD7FA0F5B}" type="slidenum">
              <a:rPr lang="en-AD" smtClean="0"/>
              <a:t>‹#›</a:t>
            </a:fld>
            <a:endParaRPr lang="en-AD"/>
          </a:p>
        </p:txBody>
      </p:sp>
    </p:spTree>
    <p:extLst>
      <p:ext uri="{BB962C8B-B14F-4D97-AF65-F5344CB8AC3E}">
        <p14:creationId xmlns:p14="http://schemas.microsoft.com/office/powerpoint/2010/main" val="2740431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886EE-EFD8-69CE-1C8D-09638DF3B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632B79-F7FE-F5E6-D361-7E5B11C3C4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0CB9BD-5CAC-1437-9601-CAD44348AC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113CD5-F6D6-EBF5-4CF4-2D94F98254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9EEDBD-A866-F3AD-1C54-9F868BC7BF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A80530-1394-4D95-1FD3-28FB9FD08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F3D5E-69C0-6E46-ADD2-DDE3E0BBFEC0}" type="datetimeFigureOut">
              <a:rPr lang="en-AD" smtClean="0"/>
              <a:t>22/1/24</a:t>
            </a:fld>
            <a:endParaRPr lang="en-A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C9F873-33C6-F0D3-5DFE-F192BAFE5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9A47C2-FA82-8E03-A1EE-B5DEDB299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C9B5F-F3A8-AC4A-8168-896AD7FA0F5B}" type="slidenum">
              <a:rPr lang="en-AD" smtClean="0"/>
              <a:t>‹#›</a:t>
            </a:fld>
            <a:endParaRPr lang="en-AD"/>
          </a:p>
        </p:txBody>
      </p:sp>
    </p:spTree>
    <p:extLst>
      <p:ext uri="{BB962C8B-B14F-4D97-AF65-F5344CB8AC3E}">
        <p14:creationId xmlns:p14="http://schemas.microsoft.com/office/powerpoint/2010/main" val="1155933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D6DE9-3BAD-DC10-B998-E81B40E8C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C8C67A-CAC3-ADE4-6227-46DF40C7F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F3D5E-69C0-6E46-ADD2-DDE3E0BBFEC0}" type="datetimeFigureOut">
              <a:rPr lang="en-AD" smtClean="0"/>
              <a:t>22/1/24</a:t>
            </a:fld>
            <a:endParaRPr lang="en-A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E788D8-1540-BF34-2157-0510441AB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A7D942-5EB4-0052-E283-6A365642E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C9B5F-F3A8-AC4A-8168-896AD7FA0F5B}" type="slidenum">
              <a:rPr lang="en-AD" smtClean="0"/>
              <a:t>‹#›</a:t>
            </a:fld>
            <a:endParaRPr lang="en-AD"/>
          </a:p>
        </p:txBody>
      </p:sp>
    </p:spTree>
    <p:extLst>
      <p:ext uri="{BB962C8B-B14F-4D97-AF65-F5344CB8AC3E}">
        <p14:creationId xmlns:p14="http://schemas.microsoft.com/office/powerpoint/2010/main" val="2033799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23E395-C44B-5358-DCA3-EE1F3E0DD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F3D5E-69C0-6E46-ADD2-DDE3E0BBFEC0}" type="datetimeFigureOut">
              <a:rPr lang="en-AD" smtClean="0"/>
              <a:t>22/1/24</a:t>
            </a:fld>
            <a:endParaRPr lang="en-A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F31BD8-D75A-5C12-3301-5C84A280B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5ED030-4084-3ACB-FD25-0B541F3C5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C9B5F-F3A8-AC4A-8168-896AD7FA0F5B}" type="slidenum">
              <a:rPr lang="en-AD" smtClean="0"/>
              <a:t>‹#›</a:t>
            </a:fld>
            <a:endParaRPr lang="en-AD"/>
          </a:p>
        </p:txBody>
      </p:sp>
    </p:spTree>
    <p:extLst>
      <p:ext uri="{BB962C8B-B14F-4D97-AF65-F5344CB8AC3E}">
        <p14:creationId xmlns:p14="http://schemas.microsoft.com/office/powerpoint/2010/main" val="2809921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14530-A3F6-3AA6-A0E9-901262B9C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E1E913-69C6-2846-D4E2-46B01A2DB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78E6EF-E881-0C49-F655-8B1B42B5BD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8ED5DE-70C2-D971-474D-4B8415581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F3D5E-69C0-6E46-ADD2-DDE3E0BBFEC0}" type="datetimeFigureOut">
              <a:rPr lang="en-AD" smtClean="0"/>
              <a:t>22/1/24</a:t>
            </a:fld>
            <a:endParaRPr lang="en-A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8377CC-9800-4C87-8649-698350DBB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BC9937-F83C-8A4C-0F4C-CCC858370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C9B5F-F3A8-AC4A-8168-896AD7FA0F5B}" type="slidenum">
              <a:rPr lang="en-AD" smtClean="0"/>
              <a:t>‹#›</a:t>
            </a:fld>
            <a:endParaRPr lang="en-AD"/>
          </a:p>
        </p:txBody>
      </p:sp>
    </p:spTree>
    <p:extLst>
      <p:ext uri="{BB962C8B-B14F-4D97-AF65-F5344CB8AC3E}">
        <p14:creationId xmlns:p14="http://schemas.microsoft.com/office/powerpoint/2010/main" val="851315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DC1AF-0CD9-8123-B062-8C803A052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402EAF-7398-C796-EB00-F002AD867A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0ED5EF-06F5-4D46-8E26-2F7F5673E7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F6D02C-E500-D602-7D50-972CB132D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F3D5E-69C0-6E46-ADD2-DDE3E0BBFEC0}" type="datetimeFigureOut">
              <a:rPr lang="en-AD" smtClean="0"/>
              <a:t>22/1/24</a:t>
            </a:fld>
            <a:endParaRPr lang="en-A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2C1A5A-6C33-35AB-A1D8-6005494BA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75F322-9E94-5BE8-1D8C-DA4E6CCFE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C9B5F-F3A8-AC4A-8168-896AD7FA0F5B}" type="slidenum">
              <a:rPr lang="en-AD" smtClean="0"/>
              <a:t>‹#›</a:t>
            </a:fld>
            <a:endParaRPr lang="en-AD"/>
          </a:p>
        </p:txBody>
      </p:sp>
    </p:spTree>
    <p:extLst>
      <p:ext uri="{BB962C8B-B14F-4D97-AF65-F5344CB8AC3E}">
        <p14:creationId xmlns:p14="http://schemas.microsoft.com/office/powerpoint/2010/main" val="4221539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C4A4A7-A66A-6EA4-2CFA-2F5326DBB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2912A5-4FC2-A978-4A01-74CB7496A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24E1F3-9E8B-BC9A-C77A-A04CF6A14E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BF3D5E-69C0-6E46-ADD2-DDE3E0BBFEC0}" type="datetimeFigureOut">
              <a:rPr lang="en-AD" smtClean="0"/>
              <a:t>22/1/24</a:t>
            </a:fld>
            <a:endParaRPr lang="en-A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3DF188-3FD4-661D-B50B-9A0D1FA511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6B4E16-D15A-3AEF-5732-5A8BB8D230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C9B5F-F3A8-AC4A-8168-896AD7FA0F5B}" type="slidenum">
              <a:rPr lang="en-AD" smtClean="0"/>
              <a:t>‹#›</a:t>
            </a:fld>
            <a:endParaRPr lang="en-AD"/>
          </a:p>
        </p:txBody>
      </p:sp>
    </p:spTree>
    <p:extLst>
      <p:ext uri="{BB962C8B-B14F-4D97-AF65-F5344CB8AC3E}">
        <p14:creationId xmlns:p14="http://schemas.microsoft.com/office/powerpoint/2010/main" val="1233527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A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551A8-DA2D-86AF-33E2-20885902B0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F8D415-5484-DC33-DD0F-1AB0E61DC5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D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64811CF-0CD5-C7ED-CEC2-D8EF407CC7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667" y="208038"/>
            <a:ext cx="12191999" cy="737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15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A0022-D153-63DE-CC69-B66B832ED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D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84E746E-93F0-10EF-5946-4A5D349C8C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36190"/>
          </a:xfrm>
        </p:spPr>
      </p:pic>
    </p:spTree>
    <p:extLst>
      <p:ext uri="{BB962C8B-B14F-4D97-AF65-F5344CB8AC3E}">
        <p14:creationId xmlns:p14="http://schemas.microsoft.com/office/powerpoint/2010/main" val="300898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A0022-D153-63DE-CC69-B66B832ED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D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29EA188-3C52-D9C4-9C4D-D322D96A8E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73454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551A8-DA2D-86AF-33E2-20885902B0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F8D415-5484-DC33-DD0F-1AB0E61DC5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D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74F9067-0210-D534-58D9-78D69E4295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735405" cy="676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136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551A8-DA2D-86AF-33E2-20885902B0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F8D415-5484-DC33-DD0F-1AB0E61DC5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D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6F3FB2B-8FE0-3BEC-0ABA-C907D67F9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421"/>
            <a:ext cx="11617475" cy="648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0884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551A8-DA2D-86AF-33E2-20885902B0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F8D415-5484-DC33-DD0F-1AB0E61DC5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D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74BC5FA-63C8-AB5B-7FE8-7E100CC6AC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38" y="275819"/>
            <a:ext cx="11496524" cy="731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7971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551A8-DA2D-86AF-33E2-20885902B0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F8D415-5484-DC33-DD0F-1AB0E61DC5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D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C68CFC7-593E-6A76-1FBC-DF4316ED84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82" y="-62261"/>
            <a:ext cx="11762618" cy="698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6576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551A8-DA2D-86AF-33E2-20885902B0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F8D415-5484-DC33-DD0F-1AB0E61DC5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D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9EDFF5A-6EB1-22D0-22B2-93CDA5140F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85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9477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551A8-DA2D-86AF-33E2-20885902B0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F8D415-5484-DC33-DD0F-1AB0E61DC5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D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81674BC-2F0C-7BCA-C34E-50176200BA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722"/>
            <a:ext cx="12192000" cy="691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0706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C21D1-0E50-A0C3-1982-69FA895EC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D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41F1130-F669-EC88-D492-BBFD1D76B3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7457675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C21D1-0E50-A0C3-1982-69FA895EC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D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14D0722-751F-54B3-B562-01D3331E25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726728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A0022-D153-63DE-CC69-B66B832ED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D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C21E116-D0E3-C3C7-8881-678B8EA6DC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257143"/>
          </a:xfrm>
        </p:spPr>
      </p:pic>
    </p:spTree>
    <p:extLst>
      <p:ext uri="{BB962C8B-B14F-4D97-AF65-F5344CB8AC3E}">
        <p14:creationId xmlns:p14="http://schemas.microsoft.com/office/powerpoint/2010/main" val="14236434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C21D1-0E50-A0C3-1982-69FA895EC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D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30529F3-2966-C955-D0BF-BA50CE18B0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465348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A0022-D153-63DE-CC69-B66B832ED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D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747E06B-7E4D-355C-41DC-5AE352F283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303506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551A8-DA2D-86AF-33E2-20885902B0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F8D415-5484-DC33-DD0F-1AB0E61DC5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D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8F2062A-6C0B-7E2F-0317-8B30C7B89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962"/>
            <a:ext cx="12192000" cy="694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493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551A8-DA2D-86AF-33E2-20885902B0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F8D415-5484-DC33-DD0F-1AB0E61DC5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D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9164B35-F9D2-7F2D-997A-56098F1EB4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857" y="-312359"/>
            <a:ext cx="12427857" cy="748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9349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0C8FC-B987-2CE8-29C9-64054D74B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D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4C21457-FF80-E558-EE13-485FCA9A3F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1906"/>
            <a:ext cx="12192000" cy="7099905"/>
          </a:xfrm>
        </p:spPr>
      </p:pic>
    </p:spTree>
    <p:extLst>
      <p:ext uri="{BB962C8B-B14F-4D97-AF65-F5344CB8AC3E}">
        <p14:creationId xmlns:p14="http://schemas.microsoft.com/office/powerpoint/2010/main" val="25551443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8E5DB-270D-02D9-82CA-7A0C3A66C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D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E356A07-EA52-81B2-E107-89AFA110D8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92875"/>
          </a:xfrm>
        </p:spPr>
      </p:pic>
    </p:spTree>
    <p:extLst>
      <p:ext uri="{BB962C8B-B14F-4D97-AF65-F5344CB8AC3E}">
        <p14:creationId xmlns:p14="http://schemas.microsoft.com/office/powerpoint/2010/main" val="20756482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551A8-DA2D-86AF-33E2-20885902B0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F8D415-5484-DC33-DD0F-1AB0E61DC5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D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1BCAAC8-13AA-CD92-9020-D5DB1DFF88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63597"/>
            <a:ext cx="12191999" cy="732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6958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551A8-DA2D-86AF-33E2-20885902B0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F8D415-5484-DC33-DD0F-1AB0E61DC5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D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84961BE-5E39-C493-AE44-3DD2002D2C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285" y="0"/>
            <a:ext cx="12518570" cy="683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6241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551A8-DA2D-86AF-33E2-20885902B0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F8D415-5484-DC33-DD0F-1AB0E61DC5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D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A3C40D0-533C-27DD-8742-8AEA3C515B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142" y="-109385"/>
            <a:ext cx="12185952" cy="707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6219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551A8-DA2D-86AF-33E2-20885902B0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F8D415-5484-DC33-DD0F-1AB0E61DC5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D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DF522BE-1A91-604A-73FC-423E76A78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09" y="-126040"/>
            <a:ext cx="11859381" cy="71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269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A0022-D153-63DE-CC69-B66B832ED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D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7BC1A3C-7681-282D-5FCA-703AD997B5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75714"/>
          </a:xfrm>
        </p:spPr>
      </p:pic>
    </p:spTree>
    <p:extLst>
      <p:ext uri="{BB962C8B-B14F-4D97-AF65-F5344CB8AC3E}">
        <p14:creationId xmlns:p14="http://schemas.microsoft.com/office/powerpoint/2010/main" val="16515794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551A8-DA2D-86AF-33E2-20885902B0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F8D415-5484-DC33-DD0F-1AB0E61DC5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D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7F0C5EC-0D62-CA5E-49AA-2338DAEEE1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857" y="-368666"/>
            <a:ext cx="12427857" cy="722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5997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551A8-DA2D-86AF-33E2-20885902B0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F8D415-5484-DC33-DD0F-1AB0E61DC5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D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89F1EAC-1AF0-B3B7-5247-FC17FC9CF1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93916"/>
            <a:ext cx="12191999" cy="745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2399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551A8-DA2D-86AF-33E2-20885902B0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F8D415-5484-DC33-DD0F-1AB0E61DC5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D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918288F-4A08-2310-5D91-9D984ACD2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929" y="-368504"/>
            <a:ext cx="12427857" cy="775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7147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551A8-DA2D-86AF-33E2-20885902B0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F8D415-5484-DC33-DD0F-1AB0E61DC5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D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DB0E8E6-1DED-08DB-9909-AED03577F2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047" y="-365144"/>
            <a:ext cx="12458094" cy="722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939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551A8-DA2D-86AF-33E2-20885902B0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F8D415-5484-DC33-DD0F-1AB0E61DC5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D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BF32ACA-91EA-F94D-2F5A-070980C33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00" y="-460137"/>
            <a:ext cx="12699999" cy="777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8997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551A8-DA2D-86AF-33E2-20885902B0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F8D415-5484-DC33-DD0F-1AB0E61DC5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D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3242BA5-8A94-C544-833C-0594D6AAC7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856" y="0"/>
            <a:ext cx="12427856" cy="679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983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551A8-DA2D-86AF-33E2-20885902B0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F8D415-5484-DC33-DD0F-1AB0E61DC5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D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DC44430-03E3-76D9-B28F-CE125ACA7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3165"/>
            <a:ext cx="12192000" cy="734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7251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9B916-0FED-16FC-F02A-BA1DB7FA6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D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5221160-B36A-DD4F-1508-B43AE63217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06"/>
            <a:ext cx="12192000" cy="6825494"/>
          </a:xfrm>
        </p:spPr>
      </p:pic>
    </p:spTree>
    <p:extLst>
      <p:ext uri="{BB962C8B-B14F-4D97-AF65-F5344CB8AC3E}">
        <p14:creationId xmlns:p14="http://schemas.microsoft.com/office/powerpoint/2010/main" val="38063566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9B916-0FED-16FC-F02A-BA1DB7FA6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D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D2DF228-6A43-0416-329D-83383C7BAF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9238526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551A8-DA2D-86AF-33E2-20885902B0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F8D415-5484-DC33-DD0F-1AB0E61DC5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D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E054ECC-5047-1756-A32B-C4437B58FD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5973"/>
            <a:ext cx="12192000" cy="720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051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A0022-D153-63DE-CC69-B66B832ED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D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783D130-ADD2-5C78-93AB-3A3277620E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5436365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551A8-DA2D-86AF-33E2-20885902B0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F8D415-5484-DC33-DD0F-1AB0E61DC5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D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8F45FFB-BBDF-92B6-AB56-A278E4C69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856" y="-314764"/>
            <a:ext cx="12427856" cy="748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2676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551A8-DA2D-86AF-33E2-20885902B0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F8D415-5484-DC33-DD0F-1AB0E61DC5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D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F831AEF-7D07-3CFA-3748-A98D66AA1A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094" y="0"/>
            <a:ext cx="12458094" cy="735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8758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8974B-5CEC-7B3F-03BC-E68CC996A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D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D4242FF-E8C2-4F6F-C36E-4201814204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7287381"/>
          </a:xfrm>
        </p:spPr>
      </p:pic>
    </p:spTree>
    <p:extLst>
      <p:ext uri="{BB962C8B-B14F-4D97-AF65-F5344CB8AC3E}">
        <p14:creationId xmlns:p14="http://schemas.microsoft.com/office/powerpoint/2010/main" val="32148697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8974B-5CEC-7B3F-03BC-E68CC996A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D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C739960-0FE5-BB42-CB01-B30AC7B098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674727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8974B-5CEC-7B3F-03BC-E68CC996A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D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B90B5D5-C892-1519-B6A8-1F8A575CA7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1905"/>
            <a:ext cx="12192000" cy="7438572"/>
          </a:xfrm>
        </p:spPr>
      </p:pic>
    </p:spTree>
    <p:extLst>
      <p:ext uri="{BB962C8B-B14F-4D97-AF65-F5344CB8AC3E}">
        <p14:creationId xmlns:p14="http://schemas.microsoft.com/office/powerpoint/2010/main" val="22333228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551A8-DA2D-86AF-33E2-20885902B0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F8D415-5484-DC33-DD0F-1AB0E61DC5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D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6167AF7-2BFD-39C5-22B6-25F3545D8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0087"/>
            <a:ext cx="12191999" cy="730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85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551A8-DA2D-86AF-33E2-20885902B0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F8D415-5484-DC33-DD0F-1AB0E61DC5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D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304D105-6720-B736-DC96-B7EB112F04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19" y="48673"/>
            <a:ext cx="11859381" cy="710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008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A0022-D153-63DE-CC69-B66B832ED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D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3411855-B1D0-DDBF-F3D4-DA086B95A6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7" y="0"/>
            <a:ext cx="11829143" cy="6858000"/>
          </a:xfrm>
        </p:spPr>
      </p:pic>
    </p:spTree>
    <p:extLst>
      <p:ext uri="{BB962C8B-B14F-4D97-AF65-F5344CB8AC3E}">
        <p14:creationId xmlns:p14="http://schemas.microsoft.com/office/powerpoint/2010/main" val="993237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A0022-D153-63DE-CC69-B66B832ED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D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5D35C12-29CD-6F11-A937-C6B5B75B14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78633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A0022-D153-63DE-CC69-B66B832ED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D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83250C5-FFA6-249D-E0DC-B9352F8591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1905"/>
            <a:ext cx="12192000" cy="7680476"/>
          </a:xfrm>
        </p:spPr>
      </p:pic>
    </p:spTree>
    <p:extLst>
      <p:ext uri="{BB962C8B-B14F-4D97-AF65-F5344CB8AC3E}">
        <p14:creationId xmlns:p14="http://schemas.microsoft.com/office/powerpoint/2010/main" val="2804410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A0022-D153-63DE-CC69-B66B832ED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D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09E7063-537E-9185-5337-A8B2F84670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61737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A0022-D153-63DE-CC69-B66B832ED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D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69AA490-8213-5CCD-21A8-303E0DA16B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62045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46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samane jalaliani</dc:creator>
  <cp:lastModifiedBy>samane jalaliani</cp:lastModifiedBy>
  <cp:revision>3</cp:revision>
  <dcterms:created xsi:type="dcterms:W3CDTF">2024-01-15T05:25:14Z</dcterms:created>
  <dcterms:modified xsi:type="dcterms:W3CDTF">2024-01-21T21:38:54Z</dcterms:modified>
</cp:coreProperties>
</file>